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28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01440F-2A47-4600-A318-AD543B2934E1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E0CE84-2BB3-44C9-8856-EA134B1A9B9E}" type="slidenum">
              <a:rPr lang="es-CL" smtClean="0"/>
              <a:t>‹#›</a:t>
            </a:fld>
            <a:endParaRPr 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DEBB25-DCCD-44A8-A06C-68BE21FB1733}" type="slidenum">
              <a:rPr lang="es-CL" smtClean="0"/>
              <a:pPr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xmlns="" val="691388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C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C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48058-14F5-412A-B841-635EA217530E}" type="datetimeFigureOut">
              <a:rPr lang="es-CL" smtClean="0"/>
              <a:t>31-08-2018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40560D-F8DE-4493-A9EF-CAA5A70BD070}" type="slidenum">
              <a:rPr lang="es-CL" smtClean="0"/>
              <a:t>‹#›</a:t>
            </a:fld>
            <a:endParaRPr 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blipFill dpi="0" rotWithShape="1">
            <a:blip r:embed="rId3" cstate="print"/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47" y="0"/>
            <a:ext cx="4572000" cy="6858000"/>
          </a:xfrm>
          <a:prstGeom prst="rect">
            <a:avLst/>
          </a:prstGeom>
          <a:blipFill dpi="0" rotWithShape="1">
            <a:blip r:embed="rId4" cstate="print"/>
            <a:srcRect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7" name="6 CuadroTexto"/>
          <p:cNvSpPr txBox="1"/>
          <p:nvPr/>
        </p:nvSpPr>
        <p:spPr>
          <a:xfrm>
            <a:off x="4875556" y="139868"/>
            <a:ext cx="3964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6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Pablo Cumple </a:t>
            </a:r>
          </a:p>
        </p:txBody>
      </p:sp>
      <p:pic>
        <p:nvPicPr>
          <p:cNvPr id="26630" name="Picture 6" descr="Imagen relacionad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87344" y="0"/>
            <a:ext cx="45566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70540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2290" name="Picture 2" descr="Imagen relacionad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3951" y="459670"/>
            <a:ext cx="4334033" cy="5938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9120" t="1285" r="5186" b="5690"/>
          <a:stretch/>
        </p:blipFill>
        <p:spPr bwMode="auto">
          <a:xfrm rot="16200000">
            <a:off x="4043818" y="1248379"/>
            <a:ext cx="5772380" cy="4427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025770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3314" name="Picture 2" descr="Resultado de imagen para imagenes para colorear paw patro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03244" y="854968"/>
            <a:ext cx="3965511" cy="559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Imagen relacionad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88024" y="574169"/>
            <a:ext cx="4032448" cy="5709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03049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4338" name="Picture 2" descr="Resultado de imagen para imagenes para colorear paw patrol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8770" r="11810"/>
          <a:stretch/>
        </p:blipFill>
        <p:spPr bwMode="auto">
          <a:xfrm rot="5400000">
            <a:off x="-136222" y="828036"/>
            <a:ext cx="4844444" cy="4312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6697" t="6810" r="302" b="7117"/>
          <a:stretch/>
        </p:blipFill>
        <p:spPr bwMode="auto">
          <a:xfrm>
            <a:off x="4721844" y="528794"/>
            <a:ext cx="4422156" cy="578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510543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5" name="4 Rectángulo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15362" name="Picture 2" descr="Resultado de imagen para imagenes para colorear paw patrol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0084" t="2091" r="11158" b="2076"/>
          <a:stretch/>
        </p:blipFill>
        <p:spPr bwMode="auto">
          <a:xfrm>
            <a:off x="280219" y="958645"/>
            <a:ext cx="4011562" cy="558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Imagen relacionada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013" t="2222" r="1985" b="2663"/>
          <a:stretch/>
        </p:blipFill>
        <p:spPr bwMode="auto">
          <a:xfrm>
            <a:off x="4586748" y="1340767"/>
            <a:ext cx="4161715" cy="5263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97516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</Words>
  <Application>Microsoft Office PowerPoint</Application>
  <PresentationFormat>On-screen Show (4:3)</PresentationFormat>
  <Paragraphs>6</Paragraphs>
  <Slides>5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Slide 1</vt:lpstr>
      <vt:lpstr>Slide 2</vt:lpstr>
      <vt:lpstr>Slide 3</vt:lpstr>
      <vt:lpstr>Slide 4</vt:lpstr>
      <vt:lpstr>Slide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Kathy</dc:creator>
  <cp:lastModifiedBy>Kathy</cp:lastModifiedBy>
  <cp:revision>1</cp:revision>
  <dcterms:created xsi:type="dcterms:W3CDTF">2018-08-31T16:52:06Z</dcterms:created>
  <dcterms:modified xsi:type="dcterms:W3CDTF">2018-08-31T16:53:32Z</dcterms:modified>
</cp:coreProperties>
</file>

<file path=docProps/thumbnail.jpeg>
</file>